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7" r:id="rId3"/>
    <p:sldId id="278" r:id="rId4"/>
    <p:sldId id="279" r:id="rId5"/>
    <p:sldId id="308" r:id="rId6"/>
    <p:sldId id="309" r:id="rId7"/>
    <p:sldId id="305" r:id="rId8"/>
    <p:sldId id="310" r:id="rId9"/>
    <p:sldId id="304" r:id="rId10"/>
    <p:sldId id="280" r:id="rId11"/>
    <p:sldId id="282" r:id="rId12"/>
    <p:sldId id="281" r:id="rId13"/>
    <p:sldId id="283" r:id="rId14"/>
    <p:sldId id="284" r:id="rId15"/>
    <p:sldId id="306" r:id="rId16"/>
    <p:sldId id="285" r:id="rId17"/>
    <p:sldId id="315" r:id="rId18"/>
    <p:sldId id="316" r:id="rId19"/>
    <p:sldId id="330" r:id="rId20"/>
    <p:sldId id="331" r:id="rId21"/>
    <p:sldId id="327" r:id="rId22"/>
    <p:sldId id="332" r:id="rId23"/>
    <p:sldId id="318" r:id="rId24"/>
    <p:sldId id="333" r:id="rId25"/>
    <p:sldId id="319" r:id="rId26"/>
    <p:sldId id="321" r:id="rId27"/>
    <p:sldId id="334" r:id="rId28"/>
    <p:sldId id="320" r:id="rId29"/>
    <p:sldId id="322" r:id="rId30"/>
    <p:sldId id="323" r:id="rId31"/>
    <p:sldId id="324" r:id="rId32"/>
    <p:sldId id="325" r:id="rId33"/>
    <p:sldId id="326" r:id="rId34"/>
    <p:sldId id="335" r:id="rId35"/>
    <p:sldId id="287" r:id="rId36"/>
    <p:sldId id="288" r:id="rId37"/>
    <p:sldId id="289" r:id="rId38"/>
    <p:sldId id="290" r:id="rId39"/>
    <p:sldId id="292" r:id="rId40"/>
    <p:sldId id="293" r:id="rId41"/>
    <p:sldId id="296" r:id="rId42"/>
    <p:sldId id="312" r:id="rId43"/>
    <p:sldId id="311" r:id="rId44"/>
    <p:sldId id="313" r:id="rId45"/>
    <p:sldId id="336" r:id="rId46"/>
    <p:sldId id="337" r:id="rId47"/>
    <p:sldId id="338" r:id="rId48"/>
    <p:sldId id="339" r:id="rId49"/>
    <p:sldId id="340" r:id="rId50"/>
    <p:sldId id="341" r:id="rId51"/>
    <p:sldId id="314" r:id="rId52"/>
    <p:sldId id="294" r:id="rId53"/>
    <p:sldId id="295" r:id="rId54"/>
    <p:sldId id="298" r:id="rId55"/>
    <p:sldId id="297" r:id="rId56"/>
    <p:sldId id="299" r:id="rId57"/>
    <p:sldId id="343" r:id="rId58"/>
    <p:sldId id="301" r:id="rId59"/>
    <p:sldId id="303" r:id="rId60"/>
    <p:sldId id="307" r:id="rId6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30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73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97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80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90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76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17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75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10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97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28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45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33CD-35F8-4ABB-B615-1B3A0554D7F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2260D-C513-4905-9761-22C60D95D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79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溫室設計知識專家系統首頁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4391E3C-2195-4200-9469-9C75F743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溫室設計者下拉選項頁面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12874" y="1246600"/>
            <a:ext cx="2139351" cy="1013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3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4391E3C-2195-4200-9469-9C75F743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溫室技術專家系統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12874" y="1246600"/>
            <a:ext cx="2139351" cy="35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溫室技術專家系統選項下拉選單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552754"/>
            <a:ext cx="1621766" cy="707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材料與設計知識庫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552755"/>
            <a:ext cx="1621765" cy="353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7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3CCFEEF-B016-40C3-A164-F370D107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一般使用者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</p:spTree>
    <p:extLst>
      <p:ext uri="{BB962C8B-B14F-4D97-AF65-F5344CB8AC3E}">
        <p14:creationId xmlns:p14="http://schemas.microsoft.com/office/powerpoint/2010/main" val="26305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128C719-9F96-4295-8E6B-912C8553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4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一般使用者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BF99DE-0206-48F5-8485-468B9A2B4746}"/>
              </a:ext>
            </a:extLst>
          </p:cNvPr>
          <p:cNvSpPr/>
          <p:nvPr/>
        </p:nvSpPr>
        <p:spPr>
          <a:xfrm>
            <a:off x="1189114" y="1690777"/>
            <a:ext cx="1597218" cy="2458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A909FEB0-44C7-4196-97DD-44E5A02ABC7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779354" y="2920042"/>
            <a:ext cx="4097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EF94BC24-CAC2-41BA-B1A1-057B948DC0A0}"/>
              </a:ext>
            </a:extLst>
          </p:cNvPr>
          <p:cNvSpPr txBox="1"/>
          <p:nvPr/>
        </p:nvSpPr>
        <p:spPr>
          <a:xfrm>
            <a:off x="369465" y="1211881"/>
            <a:ext cx="409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可點擊查詢知識庫中的知識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EFDD89D-4091-4F7D-A9DF-93CB5CA0647E}"/>
              </a:ext>
            </a:extLst>
          </p:cNvPr>
          <p:cNvSpPr/>
          <p:nvPr/>
        </p:nvSpPr>
        <p:spPr>
          <a:xfrm>
            <a:off x="369507" y="1121435"/>
            <a:ext cx="409847" cy="3597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794CA74-F416-43A7-B5C0-17214B8898FC}"/>
              </a:ext>
            </a:extLst>
          </p:cNvPr>
          <p:cNvSpPr/>
          <p:nvPr/>
        </p:nvSpPr>
        <p:spPr>
          <a:xfrm>
            <a:off x="2892934" y="1282460"/>
            <a:ext cx="7950469" cy="4548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xmlns="" id="{17B02FB1-D063-4BE5-8BBC-EBB04E513650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10843403" y="3556958"/>
            <a:ext cx="45941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3649B3D8-7D48-4BCA-8F15-D5AA15322760}"/>
              </a:ext>
            </a:extLst>
          </p:cNvPr>
          <p:cNvSpPr/>
          <p:nvPr/>
        </p:nvSpPr>
        <p:spPr>
          <a:xfrm>
            <a:off x="11302815" y="2818294"/>
            <a:ext cx="409847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31A16E60-D7F0-4636-A2EA-5A2647B18377}"/>
              </a:ext>
            </a:extLst>
          </p:cNvPr>
          <p:cNvSpPr txBox="1"/>
          <p:nvPr/>
        </p:nvSpPr>
        <p:spPr>
          <a:xfrm>
            <a:off x="11302815" y="2818294"/>
            <a:ext cx="409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知識顯示區</a:t>
            </a:r>
          </a:p>
        </p:txBody>
      </p:sp>
    </p:spTree>
    <p:extLst>
      <p:ext uri="{BB962C8B-B14F-4D97-AF65-F5344CB8AC3E}">
        <p14:creationId xmlns:p14="http://schemas.microsoft.com/office/powerpoint/2010/main" val="9958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>
            <a:extLst>
              <a:ext uri="{FF2B5EF4-FFF2-40B4-BE49-F238E27FC236}">
                <a16:creationId xmlns:a16="http://schemas.microsoft.com/office/drawing/2014/main" xmlns="" id="{05034219-9714-4FFB-9F41-8686B3CC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4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專家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0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管理者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看見的頁面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189114" y="1690777"/>
            <a:ext cx="596554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39321" y="1246792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1006" y="1846052"/>
            <a:ext cx="42810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39320" y="1246794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新增知識庫知識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01F9BE80-8A84-4ECC-9BAF-298C33F6654F}"/>
              </a:ext>
            </a:extLst>
          </p:cNvPr>
          <p:cNvSpPr/>
          <p:nvPr/>
        </p:nvSpPr>
        <p:spPr>
          <a:xfrm>
            <a:off x="9566694" y="1457863"/>
            <a:ext cx="1017917" cy="388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xmlns="" id="{06A7A70D-A760-424A-A598-9667C883321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584611" y="1651957"/>
            <a:ext cx="64145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831C34BC-4253-464C-B941-2ECE8F557241}"/>
              </a:ext>
            </a:extLst>
          </p:cNvPr>
          <p:cNvSpPr/>
          <p:nvPr/>
        </p:nvSpPr>
        <p:spPr>
          <a:xfrm>
            <a:off x="11226063" y="900356"/>
            <a:ext cx="409847" cy="261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9C345A87-E7DC-403F-84D8-EBE6B8988F64}"/>
              </a:ext>
            </a:extLst>
          </p:cNvPr>
          <p:cNvSpPr txBox="1"/>
          <p:nvPr/>
        </p:nvSpPr>
        <p:spPr>
          <a:xfrm>
            <a:off x="11226062" y="926662"/>
            <a:ext cx="40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編輯、刪除知識內容</a:t>
            </a:r>
          </a:p>
        </p:txBody>
      </p:sp>
    </p:spTree>
    <p:extLst>
      <p:ext uri="{BB962C8B-B14F-4D97-AF65-F5344CB8AC3E}">
        <p14:creationId xmlns:p14="http://schemas.microsoft.com/office/powerpoint/2010/main" val="21142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904D934C-69DC-4434-B9F6-F6365226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3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254909" y="1861927"/>
            <a:ext cx="7897041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39321" y="1246791"/>
            <a:ext cx="409847" cy="4524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4749" y="2017203"/>
            <a:ext cx="490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57637" y="1248055"/>
            <a:ext cx="4098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此知識的相關父項目、標題、編輯人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254909" y="2172476"/>
            <a:ext cx="9605747" cy="329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xmlns="" id="{92615E36-9316-4DF5-B3B4-44A596F2A301}"/>
              </a:ext>
            </a:extLst>
          </p:cNvPr>
          <p:cNvCxnSpPr>
            <a:cxnSpLocks/>
          </p:cNvCxnSpPr>
          <p:nvPr/>
        </p:nvCxnSpPr>
        <p:spPr>
          <a:xfrm>
            <a:off x="10860656" y="4048884"/>
            <a:ext cx="49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A00F1ED3-19DF-458A-B579-AFF947B57CA8}"/>
              </a:ext>
            </a:extLst>
          </p:cNvPr>
          <p:cNvSpPr txBox="1"/>
          <p:nvPr/>
        </p:nvSpPr>
        <p:spPr>
          <a:xfrm>
            <a:off x="11363866" y="3046755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知識內容編輯區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35AD19E5-9D11-4906-AA1C-9164A0009CFD}"/>
              </a:ext>
            </a:extLst>
          </p:cNvPr>
          <p:cNvSpPr/>
          <p:nvPr/>
        </p:nvSpPr>
        <p:spPr>
          <a:xfrm>
            <a:off x="11363866" y="3046756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7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2202511" y="1932167"/>
            <a:ext cx="1558456" cy="2226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558767" y="1751424"/>
            <a:ext cx="409847" cy="2586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968614" y="3044718"/>
            <a:ext cx="1233897" cy="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561181" y="1752688"/>
            <a:ext cx="409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選擇此知識的父項目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26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8" cy="55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4245995" y="1860606"/>
            <a:ext cx="3013545" cy="294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4665733" y="2878365"/>
            <a:ext cx="2005411" cy="46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752768" y="2154803"/>
            <a:ext cx="0" cy="723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4665733" y="2923739"/>
            <a:ext cx="21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填入知識標題名稱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69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E8CAF3D-A2DC-485D-9835-0E273EA64F69}"/>
              </a:ext>
            </a:extLst>
          </p:cNvPr>
          <p:cNvSpPr/>
          <p:nvPr/>
        </p:nvSpPr>
        <p:spPr>
          <a:xfrm>
            <a:off x="1171864" y="858410"/>
            <a:ext cx="9848269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系統功能選項列</a:t>
            </a:r>
          </a:p>
        </p:txBody>
      </p:sp>
    </p:spTree>
    <p:extLst>
      <p:ext uri="{BB962C8B-B14F-4D97-AF65-F5344CB8AC3E}">
        <p14:creationId xmlns:p14="http://schemas.microsoft.com/office/powerpoint/2010/main" val="67765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1"/>
            <a:ext cx="9848267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6" cy="55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7259540" y="1860606"/>
            <a:ext cx="1900363" cy="294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7525068" y="2878365"/>
            <a:ext cx="1308831" cy="46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8209722" y="2154803"/>
            <a:ext cx="0" cy="723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7525069" y="2913447"/>
            <a:ext cx="136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填寫編輯人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7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0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254909" y="2727296"/>
            <a:ext cx="9605747" cy="274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76847" y="3221056"/>
            <a:ext cx="513700" cy="175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890547" y="4098218"/>
            <a:ext cx="36436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433795" y="3221056"/>
            <a:ext cx="320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填入知識內容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82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0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知識新增 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9128097" y="1868557"/>
            <a:ext cx="612251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353605" y="156640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96259" y="264712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836457" y="157010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303360" y="156640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254909" y="2727296"/>
            <a:ext cx="9605747" cy="2741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1717410" y="1868557"/>
            <a:ext cx="2083313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4240704" y="1867231"/>
            <a:ext cx="299655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881A6A4-45F9-4B9B-9DB9-026CB7062653}"/>
              </a:ext>
            </a:extLst>
          </p:cNvPr>
          <p:cNvSpPr/>
          <p:nvPr/>
        </p:nvSpPr>
        <p:spPr>
          <a:xfrm>
            <a:off x="7237262" y="1868557"/>
            <a:ext cx="1900361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238495" y="156843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16656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0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8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新增成功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21736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2"/>
            <a:ext cx="9848271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知識編輯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9764204" y="1534605"/>
            <a:ext cx="42141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0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055954" y="2403948"/>
            <a:ext cx="7638550" cy="2716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 flipV="1">
            <a:off x="3055954" y="1512076"/>
            <a:ext cx="7002446" cy="269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0694504" y="2329732"/>
            <a:ext cx="692855" cy="1432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92615E36-9316-4DF5-B3B4-44A596F2A301}"/>
              </a:ext>
            </a:extLst>
          </p:cNvPr>
          <p:cNvCxnSpPr>
            <a:cxnSpLocks/>
          </p:cNvCxnSpPr>
          <p:nvPr/>
        </p:nvCxnSpPr>
        <p:spPr>
          <a:xfrm>
            <a:off x="9676737" y="1781092"/>
            <a:ext cx="1710622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A00F1ED3-19DF-458A-B579-AFF947B57CA8}"/>
              </a:ext>
            </a:extLst>
          </p:cNvPr>
          <p:cNvSpPr txBox="1"/>
          <p:nvPr/>
        </p:nvSpPr>
        <p:spPr>
          <a:xfrm>
            <a:off x="11387360" y="683214"/>
            <a:ext cx="40984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父項目、標題、編輯人、知識內容皆可更改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5AD19E5-9D11-4906-AA1C-9164A0009CFD}"/>
              </a:ext>
            </a:extLst>
          </p:cNvPr>
          <p:cNvSpPr/>
          <p:nvPr/>
        </p:nvSpPr>
        <p:spPr>
          <a:xfrm>
            <a:off x="11387360" y="675263"/>
            <a:ext cx="409847" cy="5363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18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1"/>
            <a:ext cx="9848268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知識編輯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808676" y="1590264"/>
            <a:ext cx="1566405" cy="2202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3188880" y="4230012"/>
            <a:ext cx="3383370" cy="590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591878" y="3792772"/>
            <a:ext cx="1" cy="437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188881" y="4328317"/>
            <a:ext cx="33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與新增知識相同，為下拉式選單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41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0057482" y="1502796"/>
            <a:ext cx="541607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419080" y="11804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❸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669399" y="237678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❹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2933737" y="117589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❶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709841" y="117589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❷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0121090" y="11804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029048" y="1509421"/>
            <a:ext cx="243349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5709840" y="1502795"/>
            <a:ext cx="2709239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8419081" y="1502796"/>
            <a:ext cx="1638402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3060853" y="2406909"/>
            <a:ext cx="7625700" cy="2705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0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8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0185607" y="1534605"/>
            <a:ext cx="42141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7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4921842" y="834890"/>
            <a:ext cx="2345649" cy="699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系統功能選項列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xmlns="" id="{750D1482-8C57-4BFF-85DE-C69E44ED59FF}"/>
              </a:ext>
            </a:extLst>
          </p:cNvPr>
          <p:cNvGrpSpPr/>
          <p:nvPr/>
        </p:nvGrpSpPr>
        <p:grpSpPr>
          <a:xfrm>
            <a:off x="213228" y="410288"/>
            <a:ext cx="1261889" cy="1354705"/>
            <a:chOff x="213228" y="410288"/>
            <a:chExt cx="1261889" cy="135470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5E8CAF3D-A2DC-485D-9835-0E273EA64F69}"/>
                </a:ext>
              </a:extLst>
            </p:cNvPr>
            <p:cNvSpPr/>
            <p:nvPr/>
          </p:nvSpPr>
          <p:spPr>
            <a:xfrm>
              <a:off x="1171864" y="858410"/>
              <a:ext cx="303253" cy="418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5450D879-49A8-4828-A03C-111A1902B0B2}"/>
                </a:ext>
              </a:extLst>
            </p:cNvPr>
            <p:cNvSpPr/>
            <p:nvPr/>
          </p:nvSpPr>
          <p:spPr>
            <a:xfrm>
              <a:off x="213228" y="410288"/>
              <a:ext cx="606282" cy="1314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xmlns="" id="{62501451-B230-461D-A5C5-0011FA8E30AF}"/>
                </a:ext>
              </a:extLst>
            </p:cNvPr>
            <p:cNvCxnSpPr>
              <a:cxnSpLocks/>
              <a:stCxn id="8" idx="3"/>
              <a:endCxn id="4" idx="1"/>
            </p:cNvCxnSpPr>
            <p:nvPr/>
          </p:nvCxnSpPr>
          <p:spPr>
            <a:xfrm>
              <a:off x="819510" y="1067560"/>
              <a:ext cx="3523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xmlns="" id="{F0545936-9FD0-40CF-BE28-9DCF103DA0AF}"/>
                </a:ext>
              </a:extLst>
            </p:cNvPr>
            <p:cNvSpPr txBox="1"/>
            <p:nvPr/>
          </p:nvSpPr>
          <p:spPr>
            <a:xfrm>
              <a:off x="270148" y="508295"/>
              <a:ext cx="492443" cy="12566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首頁按鈕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xmlns="" id="{8E4F43C4-A2A6-40B2-AC9B-146A8C6FD343}"/>
              </a:ext>
            </a:extLst>
          </p:cNvPr>
          <p:cNvGrpSpPr/>
          <p:nvPr/>
        </p:nvGrpSpPr>
        <p:grpSpPr>
          <a:xfrm>
            <a:off x="10226725" y="410287"/>
            <a:ext cx="1699698" cy="1354706"/>
            <a:chOff x="10226725" y="410287"/>
            <a:chExt cx="1699698" cy="135470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AB90C564-4F72-4EB5-A9BB-7C1EA4BB2CD9}"/>
                </a:ext>
              </a:extLst>
            </p:cNvPr>
            <p:cNvSpPr/>
            <p:nvPr/>
          </p:nvSpPr>
          <p:spPr>
            <a:xfrm>
              <a:off x="10226725" y="858410"/>
              <a:ext cx="793410" cy="4182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306DC237-F8B3-4102-ADAE-9A2FE8536D1F}"/>
                </a:ext>
              </a:extLst>
            </p:cNvPr>
            <p:cNvSpPr/>
            <p:nvPr/>
          </p:nvSpPr>
          <p:spPr>
            <a:xfrm>
              <a:off x="11320141" y="410287"/>
              <a:ext cx="606282" cy="1314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xmlns="" id="{553E7908-38DE-4585-96F4-F98B56419F26}"/>
                </a:ext>
              </a:extLst>
            </p:cNvPr>
            <p:cNvCxnSpPr>
              <a:cxnSpLocks/>
              <a:stCxn id="16" idx="1"/>
              <a:endCxn id="15" idx="3"/>
            </p:cNvCxnSpPr>
            <p:nvPr/>
          </p:nvCxnSpPr>
          <p:spPr>
            <a:xfrm flipH="1">
              <a:off x="11020135" y="1067559"/>
              <a:ext cx="300006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122BBBCB-3BE0-4A59-8985-D28B5FC9E386}"/>
                </a:ext>
              </a:extLst>
            </p:cNvPr>
            <p:cNvSpPr txBox="1"/>
            <p:nvPr/>
          </p:nvSpPr>
          <p:spPr>
            <a:xfrm>
              <a:off x="11372514" y="508295"/>
              <a:ext cx="492443" cy="12566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會員系統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2451450" y="858410"/>
            <a:ext cx="7201508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7F3711AC-92BE-42F9-A1E9-76DEFF6BA494}"/>
              </a:ext>
            </a:extLst>
          </p:cNvPr>
          <p:cNvSpPr/>
          <p:nvPr/>
        </p:nvSpPr>
        <p:spPr>
          <a:xfrm>
            <a:off x="11257472" y="2546453"/>
            <a:ext cx="713928" cy="281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xmlns="" id="{721ECACC-7164-42B2-9BB8-62658CD3A20E}"/>
              </a:ext>
            </a:extLst>
          </p:cNvPr>
          <p:cNvCxnSpPr>
            <a:cxnSpLocks/>
          </p:cNvCxnSpPr>
          <p:nvPr/>
        </p:nvCxnSpPr>
        <p:spPr>
          <a:xfrm flipH="1" flipV="1">
            <a:off x="8635042" y="1276710"/>
            <a:ext cx="2622430" cy="1587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xmlns="" id="{253BB765-F0C3-4715-83B7-FDCD98292A24}"/>
              </a:ext>
            </a:extLst>
          </p:cNvPr>
          <p:cNvSpPr txBox="1"/>
          <p:nvPr/>
        </p:nvSpPr>
        <p:spPr>
          <a:xfrm>
            <a:off x="11368218" y="2683559"/>
            <a:ext cx="492443" cy="274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專家知識系統功能選項</a:t>
            </a:r>
          </a:p>
        </p:txBody>
      </p:sp>
    </p:spTree>
    <p:extLst>
      <p:ext uri="{BB962C8B-B14F-4D97-AF65-F5344CB8AC3E}">
        <p14:creationId xmlns:p14="http://schemas.microsoft.com/office/powerpoint/2010/main" val="10824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0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256291" y="2282027"/>
            <a:ext cx="1455103" cy="469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265529" y="1223927"/>
            <a:ext cx="513700" cy="2585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79229" y="2516589"/>
            <a:ext cx="4770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22478" y="1223927"/>
            <a:ext cx="320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欲刪除項目有子項目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62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2"/>
            <a:ext cx="9848271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0185607" y="1534605"/>
            <a:ext cx="421418" cy="278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59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8292"/>
            <a:ext cx="9848271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4929794" y="834891"/>
            <a:ext cx="2321796" cy="699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8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9825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</p:spTree>
    <p:extLst>
      <p:ext uri="{BB962C8B-B14F-4D97-AF65-F5344CB8AC3E}">
        <p14:creationId xmlns:p14="http://schemas.microsoft.com/office/powerpoint/2010/main" val="29497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9" y="509825"/>
            <a:ext cx="9848273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知識刪除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1981CD5-B3AA-440D-8194-3DD3C17580E8}"/>
              </a:ext>
            </a:extLst>
          </p:cNvPr>
          <p:cNvSpPr/>
          <p:nvPr/>
        </p:nvSpPr>
        <p:spPr>
          <a:xfrm>
            <a:off x="1240388" y="2059392"/>
            <a:ext cx="1486909" cy="1057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0474E91-EE5D-4AAD-96CC-301EE5199C87}"/>
              </a:ext>
            </a:extLst>
          </p:cNvPr>
          <p:cNvSpPr/>
          <p:nvPr/>
        </p:nvSpPr>
        <p:spPr>
          <a:xfrm>
            <a:off x="265529" y="1223927"/>
            <a:ext cx="513700" cy="4461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D3925C5B-1488-4A55-9A17-9E95B30464C2}"/>
              </a:ext>
            </a:extLst>
          </p:cNvPr>
          <p:cNvCxnSpPr>
            <a:cxnSpLocks/>
          </p:cNvCxnSpPr>
          <p:nvPr/>
        </p:nvCxnSpPr>
        <p:spPr>
          <a:xfrm>
            <a:off x="779229" y="2516589"/>
            <a:ext cx="4770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29191F0-5DEF-4553-AAF2-DB136FA746F0}"/>
              </a:ext>
            </a:extLst>
          </p:cNvPr>
          <p:cNvSpPr txBox="1"/>
          <p:nvPr/>
        </p:nvSpPr>
        <p:spPr>
          <a:xfrm>
            <a:off x="322478" y="1223927"/>
            <a:ext cx="3202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欲刪除項目沒有子項目，可順利刪除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49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0BC0A6C-C9F8-482B-8DF5-FC37422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6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分析知識庫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4071669" y="1949570"/>
            <a:ext cx="1621765" cy="353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59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C2D7B7B-E0F2-4482-BD99-44BE6C3A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3" y="508295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溫室流體分析 頁面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397479" y="1958196"/>
            <a:ext cx="1173193" cy="3036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408401" y="2460781"/>
            <a:ext cx="409847" cy="2031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818248" y="3476444"/>
            <a:ext cx="57923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E9C78C-B711-46ED-96CA-6862C80B56EE}"/>
              </a:ext>
            </a:extLst>
          </p:cNvPr>
          <p:cNvSpPr txBox="1"/>
          <p:nvPr/>
        </p:nvSpPr>
        <p:spPr>
          <a:xfrm>
            <a:off x="408401" y="2462937"/>
            <a:ext cx="4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分析知識庫選項</a:t>
            </a:r>
          </a:p>
        </p:txBody>
      </p:sp>
    </p:spTree>
    <p:extLst>
      <p:ext uri="{BB962C8B-B14F-4D97-AF65-F5344CB8AC3E}">
        <p14:creationId xmlns:p14="http://schemas.microsoft.com/office/powerpoint/2010/main" val="11017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D10581E-C92E-4FAE-8564-3F81DF3C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5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 山型溫室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397479" y="288122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11391005" y="1591999"/>
            <a:ext cx="409847" cy="3430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11020133" y="3314442"/>
            <a:ext cx="370872" cy="14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E9C78C-B711-46ED-96CA-6862C80B56EE}"/>
              </a:ext>
            </a:extLst>
          </p:cNvPr>
          <p:cNvSpPr txBox="1"/>
          <p:nvPr/>
        </p:nvSpPr>
        <p:spPr>
          <a:xfrm>
            <a:off x="11391005" y="1606282"/>
            <a:ext cx="409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區顯示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山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型溫室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分析結果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8209252" cy="3892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2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8BC80843-6E8D-49BC-B020-891862BB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5"/>
            <a:ext cx="9848271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點選 圖表分析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404775" y="342037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8259616" y="1768414"/>
            <a:ext cx="2385379" cy="79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7470475" y="2155675"/>
            <a:ext cx="789141" cy="9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4659594" cy="1571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189B1D1-33A0-40F0-A4E3-69CCD1C9CB8C}"/>
              </a:ext>
            </a:extLst>
          </p:cNvPr>
          <p:cNvSpPr/>
          <p:nvPr/>
        </p:nvSpPr>
        <p:spPr>
          <a:xfrm>
            <a:off x="2810881" y="2944986"/>
            <a:ext cx="4659594" cy="2291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E3DE7D6-1651-4A1F-B9DB-F10EC22F1C81}"/>
              </a:ext>
            </a:extLst>
          </p:cNvPr>
          <p:cNvSpPr/>
          <p:nvPr/>
        </p:nvSpPr>
        <p:spPr>
          <a:xfrm>
            <a:off x="8259616" y="3522997"/>
            <a:ext cx="2385379" cy="1157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xmlns="" id="{2E2F0964-300F-4A5C-B57F-4C2FD5524E30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 flipV="1">
            <a:off x="7470475" y="4090610"/>
            <a:ext cx="789141" cy="11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EA91930A-3E82-4000-82BB-F2BFF7C762B7}"/>
              </a:ext>
            </a:extLst>
          </p:cNvPr>
          <p:cNvSpPr txBox="1"/>
          <p:nvPr/>
        </p:nvSpPr>
        <p:spPr>
          <a:xfrm>
            <a:off x="8304992" y="180173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此區可勾選想查看之溫室代碼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xmlns="" id="{C0E502CA-0909-4DE8-94B1-BD09B72633DE}"/>
              </a:ext>
            </a:extLst>
          </p:cNvPr>
          <p:cNvSpPr txBox="1"/>
          <p:nvPr/>
        </p:nvSpPr>
        <p:spPr>
          <a:xfrm>
            <a:off x="8304991" y="3593979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此區會根據勾選之溫室代碼，顯示分析結果</a:t>
            </a:r>
          </a:p>
        </p:txBody>
      </p:sp>
    </p:spTree>
    <p:extLst>
      <p:ext uri="{BB962C8B-B14F-4D97-AF65-F5344CB8AC3E}">
        <p14:creationId xmlns:p14="http://schemas.microsoft.com/office/powerpoint/2010/main" val="10638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FF2CFDE-8965-4731-8F02-9EDBA0D7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4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根據所勾選之溫室代碼，將顯示所選溫室代碼平均風壓值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1404775" y="3420373"/>
            <a:ext cx="117319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A987AC8-78E3-411E-B474-53DBC343634B}"/>
              </a:ext>
            </a:extLst>
          </p:cNvPr>
          <p:cNvSpPr/>
          <p:nvPr/>
        </p:nvSpPr>
        <p:spPr>
          <a:xfrm>
            <a:off x="8259616" y="1768414"/>
            <a:ext cx="2385379" cy="79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A356D78C-7709-47BD-A1CF-CB49B1491D9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7470475" y="2155675"/>
            <a:ext cx="789141" cy="9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0FF1BAE-17B8-497F-A307-F2EF26E56502}"/>
              </a:ext>
            </a:extLst>
          </p:cNvPr>
          <p:cNvSpPr/>
          <p:nvPr/>
        </p:nvSpPr>
        <p:spPr>
          <a:xfrm>
            <a:off x="2810881" y="1369741"/>
            <a:ext cx="4659594" cy="1571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189B1D1-33A0-40F0-A4E3-69CCD1C9CB8C}"/>
              </a:ext>
            </a:extLst>
          </p:cNvPr>
          <p:cNvSpPr/>
          <p:nvPr/>
        </p:nvSpPr>
        <p:spPr>
          <a:xfrm>
            <a:off x="2810881" y="2944986"/>
            <a:ext cx="4659594" cy="2291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E3DE7D6-1651-4A1F-B9DB-F10EC22F1C81}"/>
              </a:ext>
            </a:extLst>
          </p:cNvPr>
          <p:cNvSpPr/>
          <p:nvPr/>
        </p:nvSpPr>
        <p:spPr>
          <a:xfrm>
            <a:off x="8259616" y="3522997"/>
            <a:ext cx="2385379" cy="1157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xmlns="" id="{2E2F0964-300F-4A5C-B57F-4C2FD5524E30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 flipV="1">
            <a:off x="7470475" y="4090610"/>
            <a:ext cx="789141" cy="11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EA91930A-3E82-4000-82BB-F2BFF7C762B7}"/>
              </a:ext>
            </a:extLst>
          </p:cNvPr>
          <p:cNvSpPr txBox="1"/>
          <p:nvPr/>
        </p:nvSpPr>
        <p:spPr>
          <a:xfrm>
            <a:off x="8304992" y="180173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此區可勾選想查看之溫室代碼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xmlns="" id="{C0E502CA-0909-4DE8-94B1-BD09B72633DE}"/>
              </a:ext>
            </a:extLst>
          </p:cNvPr>
          <p:cNvSpPr txBox="1"/>
          <p:nvPr/>
        </p:nvSpPr>
        <p:spPr>
          <a:xfrm>
            <a:off x="8304991" y="3593979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此區根據勾選之溫室代碼，顯示分析結果</a:t>
            </a:r>
          </a:p>
        </p:txBody>
      </p:sp>
    </p:spTree>
    <p:extLst>
      <p:ext uri="{BB962C8B-B14F-4D97-AF65-F5344CB8AC3E}">
        <p14:creationId xmlns:p14="http://schemas.microsoft.com/office/powerpoint/2010/main" val="45193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點擊會員系統 登入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B90C564-4F72-4EB5-A9BB-7C1EA4BB2CD9}"/>
              </a:ext>
            </a:extLst>
          </p:cNvPr>
          <p:cNvSpPr/>
          <p:nvPr/>
        </p:nvSpPr>
        <p:spPr>
          <a:xfrm>
            <a:off x="10226725" y="858410"/>
            <a:ext cx="793410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5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A90C6A81-A612-42D4-B653-BAEEB077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溫室總體規劃設計專家系統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651958"/>
            <a:ext cx="2113472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9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B1CC994-ECAF-4F91-BE6B-710E32FA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2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溫室總體規劃設計專家系統選項下拉選單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893500"/>
            <a:ext cx="2113472" cy="254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4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FB1CC994-ECAF-4F91-BE6B-710E32FA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2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溫室建議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893500"/>
            <a:ext cx="2113472" cy="254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69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025"/>
            <a:ext cx="9848274" cy="553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</p:spTree>
    <p:extLst>
      <p:ext uri="{BB962C8B-B14F-4D97-AF65-F5344CB8AC3E}">
        <p14:creationId xmlns:p14="http://schemas.microsoft.com/office/powerpoint/2010/main" val="32513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025"/>
            <a:ext cx="9848274" cy="553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008404" y="2083280"/>
            <a:ext cx="4057293" cy="1345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08991A2-AF7D-487A-AF1A-F46A6035A998}"/>
              </a:ext>
            </a:extLst>
          </p:cNvPr>
          <p:cNvSpPr/>
          <p:nvPr/>
        </p:nvSpPr>
        <p:spPr>
          <a:xfrm>
            <a:off x="4008404" y="3420686"/>
            <a:ext cx="4057293" cy="83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FE7E85C-68A3-4A98-A11E-931AD6585901}"/>
              </a:ext>
            </a:extLst>
          </p:cNvPr>
          <p:cNvSpPr/>
          <p:nvPr/>
        </p:nvSpPr>
        <p:spPr>
          <a:xfrm>
            <a:off x="4008404" y="4267201"/>
            <a:ext cx="4057293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B4C1156-F330-4325-8CCE-F755EA1290ED}"/>
              </a:ext>
            </a:extLst>
          </p:cNvPr>
          <p:cNvSpPr/>
          <p:nvPr/>
        </p:nvSpPr>
        <p:spPr>
          <a:xfrm>
            <a:off x="9307902" y="1456220"/>
            <a:ext cx="1594337" cy="4375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C9384C9-7597-476B-8A1C-C606F617C746}"/>
              </a:ext>
            </a:extLst>
          </p:cNvPr>
          <p:cNvSpPr/>
          <p:nvPr/>
        </p:nvSpPr>
        <p:spPr>
          <a:xfrm>
            <a:off x="1289761" y="2083279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xmlns="" id="{EB34B7D2-F3BB-4612-B594-916FA0741EA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75140" y="2591111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1DBF55B3-FB4B-447D-8068-9969CCFAB276}"/>
              </a:ext>
            </a:extLst>
          </p:cNvPr>
          <p:cNvSpPr txBox="1"/>
          <p:nvPr/>
        </p:nvSpPr>
        <p:spPr>
          <a:xfrm>
            <a:off x="1380515" y="2083280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此區選擇欲種植之作物，與其作物之生長相關資訊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6C09427-803D-4065-A38F-3E9AAF5B94CD}"/>
              </a:ext>
            </a:extLst>
          </p:cNvPr>
          <p:cNvSpPr/>
          <p:nvPr/>
        </p:nvSpPr>
        <p:spPr>
          <a:xfrm>
            <a:off x="1306690" y="3251225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1221C92B-427F-4948-94A6-3A13B16368F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92069" y="3759057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E32A1F5A-6498-499C-9267-99DFC7C1DBC4}"/>
              </a:ext>
            </a:extLst>
          </p:cNvPr>
          <p:cNvSpPr txBox="1"/>
          <p:nvPr/>
        </p:nvSpPr>
        <p:spPr>
          <a:xfrm>
            <a:off x="1397444" y="3251226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此區選擇欲種植縣市地區，與其縣市地區風速相關資訊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01B2536-84C8-411C-956A-4DB16A02F089}"/>
              </a:ext>
            </a:extLst>
          </p:cNvPr>
          <p:cNvSpPr/>
          <p:nvPr/>
        </p:nvSpPr>
        <p:spPr>
          <a:xfrm>
            <a:off x="1289761" y="4400112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xmlns="" id="{EB430FD5-1167-47BA-8E23-0834425BE57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675140" y="4754056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52B826AA-4A05-45DA-9715-CEF51395E68F}"/>
              </a:ext>
            </a:extLst>
          </p:cNvPr>
          <p:cNvSpPr txBox="1"/>
          <p:nvPr/>
        </p:nvSpPr>
        <p:spPr>
          <a:xfrm>
            <a:off x="1380515" y="4400113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此區輸入欲栽種土地面積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C834A0DF-25C6-4468-8643-AE65B8D7706E}"/>
              </a:ext>
            </a:extLst>
          </p:cNvPr>
          <p:cNvSpPr txBox="1"/>
          <p:nvPr/>
        </p:nvSpPr>
        <p:spPr>
          <a:xfrm>
            <a:off x="11292999" y="1640073"/>
            <a:ext cx="409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更新每日倫敦金屬交易所金屬價格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F1096790-C3BF-43F0-B966-401DC7A5681F}"/>
              </a:ext>
            </a:extLst>
          </p:cNvPr>
          <p:cNvSpPr/>
          <p:nvPr/>
        </p:nvSpPr>
        <p:spPr>
          <a:xfrm>
            <a:off x="11283055" y="1616413"/>
            <a:ext cx="409847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xmlns="" id="{A152B0B8-6F7B-462F-8834-6BD58DD688BE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0885310" y="3740072"/>
            <a:ext cx="397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0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1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91075" y="2083280"/>
            <a:ext cx="1019175" cy="3307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083279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59287" y="2083280"/>
            <a:ext cx="1131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083280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下拉式選單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選擇欲種植之作物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846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0"/>
            <a:ext cx="9848272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91075" y="2286000"/>
            <a:ext cx="3295650" cy="1123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283305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2286000"/>
            <a:ext cx="1131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283306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作物之生長相關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02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1"/>
            <a:ext cx="9848271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91075" y="508291"/>
            <a:ext cx="1028700" cy="2901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283305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2286000"/>
            <a:ext cx="1131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283306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下拉式選單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種植縣市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82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0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5810250" y="508291"/>
            <a:ext cx="1028700" cy="2901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283305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2286000"/>
            <a:ext cx="21351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283306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下拉式選單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種植地區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97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0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81549" y="3374544"/>
            <a:ext cx="3286125" cy="902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3374540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3377238"/>
            <a:ext cx="11064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337454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各地區建築物耐風等級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75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BE41612-E1F0-416A-950B-1605FA9C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4"/>
            <a:ext cx="9848268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會員系統註冊頁面</a:t>
            </a:r>
          </a:p>
        </p:txBody>
      </p:sp>
    </p:spTree>
    <p:extLst>
      <p:ext uri="{BB962C8B-B14F-4D97-AF65-F5344CB8AC3E}">
        <p14:creationId xmlns:p14="http://schemas.microsoft.com/office/powerpoint/2010/main" val="35356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0"/>
            <a:ext cx="9848269" cy="553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781549" y="4257675"/>
            <a:ext cx="3286125" cy="828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4257674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</p:cNvCxnSpPr>
          <p:nvPr/>
        </p:nvCxnSpPr>
        <p:spPr>
          <a:xfrm>
            <a:off x="3675140" y="4260369"/>
            <a:ext cx="11064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4257675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輸入欲種植土地面積大小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998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2" y="508291"/>
            <a:ext cx="9848271" cy="55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溫室建議頁面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7A8C3E6-D803-4D85-B260-C55C7DCF8C24}"/>
              </a:ext>
            </a:extLst>
          </p:cNvPr>
          <p:cNvSpPr/>
          <p:nvPr/>
        </p:nvSpPr>
        <p:spPr>
          <a:xfrm>
            <a:off x="4008404" y="2083280"/>
            <a:ext cx="4057293" cy="1345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08991A2-AF7D-487A-AF1A-F46A6035A998}"/>
              </a:ext>
            </a:extLst>
          </p:cNvPr>
          <p:cNvSpPr/>
          <p:nvPr/>
        </p:nvSpPr>
        <p:spPr>
          <a:xfrm>
            <a:off x="4008404" y="3428999"/>
            <a:ext cx="4057293" cy="83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FE7E85C-68A3-4A98-A11E-931AD6585901}"/>
              </a:ext>
            </a:extLst>
          </p:cNvPr>
          <p:cNvSpPr/>
          <p:nvPr/>
        </p:nvSpPr>
        <p:spPr>
          <a:xfrm>
            <a:off x="4008404" y="4267201"/>
            <a:ext cx="4057293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B4C1156-F330-4325-8CCE-F755EA1290ED}"/>
              </a:ext>
            </a:extLst>
          </p:cNvPr>
          <p:cNvSpPr/>
          <p:nvPr/>
        </p:nvSpPr>
        <p:spPr>
          <a:xfrm>
            <a:off x="9307902" y="1456220"/>
            <a:ext cx="1594337" cy="4375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CD45D70-F65F-4648-BC32-21363D76A758}"/>
              </a:ext>
            </a:extLst>
          </p:cNvPr>
          <p:cNvSpPr/>
          <p:nvPr/>
        </p:nvSpPr>
        <p:spPr>
          <a:xfrm>
            <a:off x="1289761" y="2083279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311CAE9C-7815-4A5A-805D-2977741528D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75140" y="2591111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2C8B008-6847-48AF-AFE3-94AC5BD9CD4D}"/>
              </a:ext>
            </a:extLst>
          </p:cNvPr>
          <p:cNvSpPr txBox="1"/>
          <p:nvPr/>
        </p:nvSpPr>
        <p:spPr>
          <a:xfrm>
            <a:off x="1380515" y="2083280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此區選擇欲種植之作物，與其作物之生長相關資訊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7497B3A-7A4E-4672-AA7D-29CE13086451}"/>
              </a:ext>
            </a:extLst>
          </p:cNvPr>
          <p:cNvSpPr/>
          <p:nvPr/>
        </p:nvSpPr>
        <p:spPr>
          <a:xfrm>
            <a:off x="1306690" y="3251225"/>
            <a:ext cx="2385379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xmlns="" id="{E3BEE82D-C890-4367-B1FF-BD537EAC88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692069" y="3759057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4C0ADF4F-D019-4131-A0B3-2A74D6B93AF3}"/>
              </a:ext>
            </a:extLst>
          </p:cNvPr>
          <p:cNvSpPr txBox="1"/>
          <p:nvPr/>
        </p:nvSpPr>
        <p:spPr>
          <a:xfrm>
            <a:off x="1397444" y="3251226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此區選擇欲種植縣市地區，與其縣市地區風速相關資訊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42B04771-B3F6-4DDC-8ACF-BF37CFDD8DC0}"/>
              </a:ext>
            </a:extLst>
          </p:cNvPr>
          <p:cNvSpPr/>
          <p:nvPr/>
        </p:nvSpPr>
        <p:spPr>
          <a:xfrm>
            <a:off x="1289761" y="4400112"/>
            <a:ext cx="2385379" cy="707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xmlns="" id="{B33A0506-1713-4389-A8E5-1CFE3BC9ED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675140" y="4754056"/>
            <a:ext cx="3332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D0E30E65-B87F-4842-92EE-881B3D676384}"/>
              </a:ext>
            </a:extLst>
          </p:cNvPr>
          <p:cNvSpPr txBox="1"/>
          <p:nvPr/>
        </p:nvSpPr>
        <p:spPr>
          <a:xfrm>
            <a:off x="1380515" y="4400113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此區輸入欲栽種土地面積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22859A8-CB8F-48F2-B105-033B8E58CA98}"/>
              </a:ext>
            </a:extLst>
          </p:cNvPr>
          <p:cNvSpPr/>
          <p:nvPr/>
        </p:nvSpPr>
        <p:spPr>
          <a:xfrm>
            <a:off x="11283055" y="1616413"/>
            <a:ext cx="409847" cy="424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xmlns="" id="{AD825C1F-0117-48B4-ADFC-627F6178E82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885310" y="3740072"/>
            <a:ext cx="3977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xmlns="" id="{6FC1977D-EDAB-42AB-8640-D8AD52A94626}"/>
              </a:ext>
            </a:extLst>
          </p:cNvPr>
          <p:cNvSpPr txBox="1"/>
          <p:nvPr/>
        </p:nvSpPr>
        <p:spPr>
          <a:xfrm>
            <a:off x="11292999" y="1640073"/>
            <a:ext cx="409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更新每日倫敦金屬交易所金屬價格</a:t>
            </a:r>
          </a:p>
        </p:txBody>
      </p:sp>
    </p:spTree>
    <p:extLst>
      <p:ext uri="{BB962C8B-B14F-4D97-AF65-F5344CB8AC3E}">
        <p14:creationId xmlns:p14="http://schemas.microsoft.com/office/powerpoint/2010/main" val="6014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A90C6A81-A612-42D4-B653-BAEEB077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溫室優化設計專家系統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1962510"/>
            <a:ext cx="2113472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6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溫室優化設計專家系統選項下拉選單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195423"/>
            <a:ext cx="2113472" cy="651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37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各地風速查詢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195424"/>
            <a:ext cx="2113472" cy="28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12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27D0EFE-F46E-4190-9D87-61AC6FFC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2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</p:spTree>
    <p:extLst>
      <p:ext uri="{BB962C8B-B14F-4D97-AF65-F5344CB8AC3E}">
        <p14:creationId xmlns:p14="http://schemas.microsoft.com/office/powerpoint/2010/main" val="5942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69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AC8FEB7-53AC-452E-959E-2BBB79712B14}"/>
              </a:ext>
            </a:extLst>
          </p:cNvPr>
          <p:cNvSpPr/>
          <p:nvPr/>
        </p:nvSpPr>
        <p:spPr>
          <a:xfrm>
            <a:off x="5401969" y="2322819"/>
            <a:ext cx="1198336" cy="3512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63BFC6-7356-47BA-A11C-44CC901DF637}"/>
              </a:ext>
            </a:extLst>
          </p:cNvPr>
          <p:cNvSpPr/>
          <p:nvPr/>
        </p:nvSpPr>
        <p:spPr>
          <a:xfrm>
            <a:off x="8304415" y="1803770"/>
            <a:ext cx="1978429" cy="526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0E235D71-9BAA-4A60-B5D7-77FA12A8F503}"/>
              </a:ext>
            </a:extLst>
          </p:cNvPr>
          <p:cNvCxnSpPr>
            <a:cxnSpLocks/>
          </p:cNvCxnSpPr>
          <p:nvPr/>
        </p:nvCxnSpPr>
        <p:spPr>
          <a:xfrm flipH="1">
            <a:off x="6600305" y="1803862"/>
            <a:ext cx="1704110" cy="526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FB20130-47D3-421E-9282-2CF670980351}"/>
              </a:ext>
            </a:extLst>
          </p:cNvPr>
          <p:cNvSpPr txBox="1"/>
          <p:nvPr/>
        </p:nvSpPr>
        <p:spPr>
          <a:xfrm>
            <a:off x="8312728" y="1855924"/>
            <a:ext cx="229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欲查詢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縣市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8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0" y="508292"/>
            <a:ext cx="9848272" cy="55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AC8FEB7-53AC-452E-959E-2BBB79712B14}"/>
              </a:ext>
            </a:extLst>
          </p:cNvPr>
          <p:cNvSpPr/>
          <p:nvPr/>
        </p:nvSpPr>
        <p:spPr>
          <a:xfrm>
            <a:off x="6625243" y="2330164"/>
            <a:ext cx="1198336" cy="3512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63BFC6-7356-47BA-A11C-44CC901DF637}"/>
              </a:ext>
            </a:extLst>
          </p:cNvPr>
          <p:cNvSpPr/>
          <p:nvPr/>
        </p:nvSpPr>
        <p:spPr>
          <a:xfrm>
            <a:off x="8553796" y="2242693"/>
            <a:ext cx="1978429" cy="526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0E235D71-9BAA-4A60-B5D7-77FA12A8F503}"/>
              </a:ext>
            </a:extLst>
          </p:cNvPr>
          <p:cNvCxnSpPr>
            <a:cxnSpLocks/>
          </p:cNvCxnSpPr>
          <p:nvPr/>
        </p:nvCxnSpPr>
        <p:spPr>
          <a:xfrm flipH="1">
            <a:off x="7823579" y="2242693"/>
            <a:ext cx="730217" cy="874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FB20130-47D3-421E-9282-2CF670980351}"/>
              </a:ext>
            </a:extLst>
          </p:cNvPr>
          <p:cNvSpPr txBox="1"/>
          <p:nvPr/>
        </p:nvSpPr>
        <p:spPr>
          <a:xfrm>
            <a:off x="8545483" y="2286428"/>
            <a:ext cx="229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查詢地區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382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90D64DE-03C7-4F46-97CF-2288CF61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1" y="508293"/>
            <a:ext cx="9848268" cy="55396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風速查詢頁面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AC8FEB7-53AC-452E-959E-2BBB79712B14}"/>
              </a:ext>
            </a:extLst>
          </p:cNvPr>
          <p:cNvSpPr/>
          <p:nvPr/>
        </p:nvSpPr>
        <p:spPr>
          <a:xfrm>
            <a:off x="4229874" y="2204301"/>
            <a:ext cx="3786662" cy="423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C8B9DC1-7719-4153-925F-3CD7B9AF23EF}"/>
              </a:ext>
            </a:extLst>
          </p:cNvPr>
          <p:cNvSpPr/>
          <p:nvPr/>
        </p:nvSpPr>
        <p:spPr>
          <a:xfrm>
            <a:off x="8549083" y="3083848"/>
            <a:ext cx="2294624" cy="1216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A299EBF2-342B-496F-BA62-2E890A22F7C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016536" y="3691936"/>
            <a:ext cx="532547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7D66553-933C-45E5-A073-563724395A35}"/>
              </a:ext>
            </a:extLst>
          </p:cNvPr>
          <p:cNvSpPr/>
          <p:nvPr/>
        </p:nvSpPr>
        <p:spPr>
          <a:xfrm>
            <a:off x="4229874" y="2627790"/>
            <a:ext cx="3786662" cy="1840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63BFC6-7356-47BA-A11C-44CC901DF637}"/>
              </a:ext>
            </a:extLst>
          </p:cNvPr>
          <p:cNvSpPr/>
          <p:nvPr/>
        </p:nvSpPr>
        <p:spPr>
          <a:xfrm>
            <a:off x="8549082" y="1903523"/>
            <a:ext cx="2294625" cy="92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0E235D71-9BAA-4A60-B5D7-77FA12A8F50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016538" y="2367811"/>
            <a:ext cx="5325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0FB20130-47D3-421E-9282-2CF670980351}"/>
              </a:ext>
            </a:extLst>
          </p:cNvPr>
          <p:cNvSpPr txBox="1"/>
          <p:nvPr/>
        </p:nvSpPr>
        <p:spPr>
          <a:xfrm>
            <a:off x="8609467" y="1976221"/>
            <a:ext cx="229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此區可選擇欲查詢縣市地區之風速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0A071F4A-99E6-4467-93F8-9BC53EA8FD29}"/>
              </a:ext>
            </a:extLst>
          </p:cNvPr>
          <p:cNvSpPr txBox="1"/>
          <p:nvPr/>
        </p:nvSpPr>
        <p:spPr>
          <a:xfrm>
            <a:off x="8609466" y="3184105"/>
            <a:ext cx="229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此區將顯示所選擇之縣市地區風速相關資訊</a:t>
            </a:r>
          </a:p>
        </p:txBody>
      </p:sp>
    </p:spTree>
    <p:extLst>
      <p:ext uri="{BB962C8B-B14F-4D97-AF65-F5344CB8AC3E}">
        <p14:creationId xmlns:p14="http://schemas.microsoft.com/office/powerpoint/2010/main" val="17280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4C4E94C-E773-4274-8811-47176FDE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2" y="508293"/>
            <a:ext cx="9848272" cy="55396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蔬菜作物資訊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821502" y="2557736"/>
            <a:ext cx="2113472" cy="28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4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6813DFE-6BD7-4FBE-BE31-5504F402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3" y="508294"/>
            <a:ext cx="9848269" cy="55396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會員系統註冊頁面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D2638FC-22ED-4863-9B9F-CFF0D87FFDE9}"/>
              </a:ext>
            </a:extLst>
          </p:cNvPr>
          <p:cNvSpPr/>
          <p:nvPr/>
        </p:nvSpPr>
        <p:spPr>
          <a:xfrm>
            <a:off x="5650301" y="3782765"/>
            <a:ext cx="1759790" cy="702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54F6F583-2C15-426C-AE73-7369497D1C0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410091" y="4134251"/>
            <a:ext cx="443153" cy="4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A8B8840-FC7C-4E94-B452-8CAB34010E59}"/>
              </a:ext>
            </a:extLst>
          </p:cNvPr>
          <p:cNvSpPr/>
          <p:nvPr/>
        </p:nvSpPr>
        <p:spPr>
          <a:xfrm>
            <a:off x="7853244" y="3751015"/>
            <a:ext cx="2723735" cy="77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138B2ECF-C44C-48AA-85B0-B319302B285E}"/>
              </a:ext>
            </a:extLst>
          </p:cNvPr>
          <p:cNvSpPr txBox="1"/>
          <p:nvPr/>
        </p:nvSpPr>
        <p:spPr>
          <a:xfrm>
            <a:off x="7853244" y="3820109"/>
            <a:ext cx="2723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會根據註冊時所選的身分別，可能有不同的操作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749A144-589A-43EB-AB42-FA91B44DA668}"/>
              </a:ext>
            </a:extLst>
          </p:cNvPr>
          <p:cNvSpPr/>
          <p:nvPr/>
        </p:nvSpPr>
        <p:spPr>
          <a:xfrm>
            <a:off x="5617368" y="3193256"/>
            <a:ext cx="1807369" cy="24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xmlns="" id="{57271176-C193-4EC5-AEBB-6C087906878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39766" y="3325020"/>
            <a:ext cx="4281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1BBBBC7E-BB63-4E46-AF49-318B391A7A37}"/>
              </a:ext>
            </a:extLst>
          </p:cNvPr>
          <p:cNvSpPr/>
          <p:nvPr/>
        </p:nvSpPr>
        <p:spPr>
          <a:xfrm>
            <a:off x="7867890" y="3140354"/>
            <a:ext cx="173965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29888EC8-5901-41AA-AECE-64248471A726}"/>
              </a:ext>
            </a:extLst>
          </p:cNvPr>
          <p:cNvSpPr txBox="1"/>
          <p:nvPr/>
        </p:nvSpPr>
        <p:spPr>
          <a:xfrm>
            <a:off x="7889271" y="3140354"/>
            <a:ext cx="172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必須至少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字元</a:t>
            </a:r>
          </a:p>
        </p:txBody>
      </p:sp>
    </p:spTree>
    <p:extLst>
      <p:ext uri="{BB962C8B-B14F-4D97-AF65-F5344CB8AC3E}">
        <p14:creationId xmlns:p14="http://schemas.microsoft.com/office/powerpoint/2010/main" val="7359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9727F106-6624-410E-B1DC-7B311CCA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7" y="508293"/>
            <a:ext cx="9848271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</a:rPr>
              <a:t>蔬菜作物資訊頁面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80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B5FF3B2E-B826-4973-A4E2-2D83517D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69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會員系統登入頁面</a:t>
            </a:r>
          </a:p>
        </p:txBody>
      </p:sp>
    </p:spTree>
    <p:extLst>
      <p:ext uri="{BB962C8B-B14F-4D97-AF65-F5344CB8AC3E}">
        <p14:creationId xmlns:p14="http://schemas.microsoft.com/office/powerpoint/2010/main" val="21993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588FF43-4305-4068-9039-2694E44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4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會員系統重設密碼頁面</a:t>
            </a:r>
          </a:p>
        </p:txBody>
      </p:sp>
    </p:spTree>
    <p:extLst>
      <p:ext uri="{BB962C8B-B14F-4D97-AF65-F5344CB8AC3E}">
        <p14:creationId xmlns:p14="http://schemas.microsoft.com/office/powerpoint/2010/main" val="28305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7F10086-116D-483E-9F39-B8E833B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508295"/>
            <a:ext cx="9848270" cy="55396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137C2BA-1626-45D8-8BA0-446E89185ED5}"/>
              </a:ext>
            </a:extLst>
          </p:cNvPr>
          <p:cNvSpPr txBox="1"/>
          <p:nvPr/>
        </p:nvSpPr>
        <p:spPr>
          <a:xfrm>
            <a:off x="0" y="613954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 溫室設計者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3F3E35E-2E68-4204-A228-C9B75E94188A}"/>
              </a:ext>
            </a:extLst>
          </p:cNvPr>
          <p:cNvSpPr/>
          <p:nvPr/>
        </p:nvSpPr>
        <p:spPr>
          <a:xfrm>
            <a:off x="3743864" y="858410"/>
            <a:ext cx="1026544" cy="41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68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10195</TotalTime>
  <Words>656</Words>
  <Application>Microsoft Office PowerPoint</Application>
  <PresentationFormat>自訂</PresentationFormat>
  <Paragraphs>116</Paragraphs>
  <Slides>60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den19980107</dc:creator>
  <cp:lastModifiedBy>邱宜靜</cp:lastModifiedBy>
  <cp:revision>153</cp:revision>
  <dcterms:created xsi:type="dcterms:W3CDTF">2020-08-17T10:38:51Z</dcterms:created>
  <dcterms:modified xsi:type="dcterms:W3CDTF">2020-11-23T10:33:46Z</dcterms:modified>
</cp:coreProperties>
</file>